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3"/>
  </p:notesMasterIdLst>
  <p:sldIdLst>
    <p:sldId id="269" r:id="rId2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2" d="100"/>
          <a:sy n="102" d="100"/>
        </p:scale>
        <p:origin x="-444" y="22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1983941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40302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56667" y="1461908"/>
            <a:ext cx="40302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>
            <a:off x="0" y="4406309"/>
            <a:ext cx="8686800" cy="5195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 b="1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2"/>
              </a:buClr>
              <a:buSzPct val="100000"/>
              <a:defRPr sz="3000">
                <a:solidFill>
                  <a:schemeClr val="dk2"/>
                </a:solidFill>
              </a:defRPr>
            </a:lvl1pPr>
            <a:lvl2pPr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2pPr>
            <a:lvl3pPr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2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				</a:t>
            </a:r>
            <a:r>
              <a:rPr lang="en-US" smtClean="0"/>
              <a:t>	05/14/15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52550"/>
            <a:ext cx="8229600" cy="346529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 smtClean="0"/>
              <a:t>Mirar</a:t>
            </a:r>
            <a:r>
              <a:rPr lang="en-US" dirty="0" smtClean="0"/>
              <a:t> </a:t>
            </a:r>
            <a:r>
              <a:rPr lang="en-US" u="sng" dirty="0" smtClean="0"/>
              <a:t>Rick </a:t>
            </a:r>
            <a:r>
              <a:rPr lang="en-US" u="sng" dirty="0" err="1" smtClean="0"/>
              <a:t>Steves</a:t>
            </a:r>
            <a:r>
              <a:rPr lang="en-US" u="sng" dirty="0"/>
              <a:t> </a:t>
            </a:r>
            <a:r>
              <a:rPr lang="en-US" u="sng" dirty="0" smtClean="0"/>
              <a:t>Spain: The Majesty of Madrid</a:t>
            </a:r>
            <a:endParaRPr lang="en-US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 smtClean="0"/>
              <a:t>Tomar</a:t>
            </a:r>
            <a:r>
              <a:rPr lang="en-US" dirty="0" smtClean="0"/>
              <a:t> </a:t>
            </a:r>
            <a:r>
              <a:rPr lang="en-US" dirty="0" err="1" smtClean="0"/>
              <a:t>apuntes</a:t>
            </a:r>
            <a:r>
              <a:rPr lang="en-US" dirty="0" smtClean="0"/>
              <a:t> </a:t>
            </a:r>
            <a:r>
              <a:rPr lang="en-US" dirty="0" err="1" smtClean="0"/>
              <a:t>activos</a:t>
            </a:r>
            <a:endParaRPr lang="en-US" dirty="0" smtClean="0"/>
          </a:p>
          <a:p>
            <a:pPr algn="ctr"/>
            <a:r>
              <a:rPr lang="en-US" b="1" dirty="0" err="1" smtClean="0">
                <a:solidFill>
                  <a:srgbClr val="FF0000"/>
                </a:solidFill>
              </a:rPr>
              <a:t>Tarea</a:t>
            </a:r>
            <a:r>
              <a:rPr lang="en-US" b="1" dirty="0" smtClean="0">
                <a:solidFill>
                  <a:srgbClr val="FF0000"/>
                </a:solidFill>
              </a:rPr>
              <a:t> # 68c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Write 5 facts about Madrid, Spain; not covered in the video.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221648"/>
      </p:ext>
    </p:extLst>
  </p:cSld>
  <p:clrMapOvr>
    <a:masterClrMapping/>
  </p:clrMapOvr>
</p:sld>
</file>

<file path=ppt/theme/theme1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1208</TotalTime>
  <Words>30</Words>
  <Application>Microsoft Office PowerPoint</Application>
  <PresentationFormat>On-screen Show (16:9)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modern</vt:lpstr>
      <vt:lpstr>Video     05/14/15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Propósito 68:Vamos a pasear por el mundo hispano</dc:title>
  <dc:creator>Helen</dc:creator>
  <cp:lastModifiedBy>Helen Zumaeta</cp:lastModifiedBy>
  <cp:revision>8</cp:revision>
  <dcterms:modified xsi:type="dcterms:W3CDTF">2015-05-15T20:21:47Z</dcterms:modified>
</cp:coreProperties>
</file>